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40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7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558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77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42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085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70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340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53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359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23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0BC6-8C1E-4E22-913F-C779CD1635D0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24D4-2109-4DCF-A47E-B377E58E4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149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skerville Old Face" pitchFamily="18" charset="0"/>
              </a:rPr>
              <a:t>Daily Sponge Activity </a:t>
            </a:r>
            <a:endParaRPr lang="en-US" sz="60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August 17-21, 2015</a:t>
            </a:r>
            <a:endParaRPr lang="en-US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15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Monday, August 17, 2015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smtClean="0">
                <a:latin typeface="Baskerville Old Face" pitchFamily="18" charset="0"/>
              </a:rPr>
              <a:t>Define Weather: 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Tuesday, August 18, 2015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Define Climate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Wednesday, </a:t>
            </a:r>
            <a:r>
              <a:rPr lang="en-US" b="1" dirty="0" smtClean="0">
                <a:latin typeface="Baskerville Old Face" pitchFamily="18" charset="0"/>
              </a:rPr>
              <a:t>August </a:t>
            </a:r>
            <a:r>
              <a:rPr lang="en-US" b="1" dirty="0" smtClean="0">
                <a:latin typeface="Baskerville Old Face" pitchFamily="18" charset="0"/>
              </a:rPr>
              <a:t>19, </a:t>
            </a:r>
            <a:r>
              <a:rPr lang="en-US" b="1" dirty="0" smtClean="0">
                <a:latin typeface="Baskerville Old Face" pitchFamily="18" charset="0"/>
              </a:rPr>
              <a:t>2015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What is a vortex?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Thursday, August 20, </a:t>
            </a:r>
            <a:r>
              <a:rPr lang="en-US" b="1" dirty="0" smtClean="0">
                <a:latin typeface="Baskerville Old Face" pitchFamily="18" charset="0"/>
              </a:rPr>
              <a:t>2015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What is a thunderstorm?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itchFamily="18" charset="0"/>
              </a:rPr>
              <a:t>Friday, August 21, </a:t>
            </a:r>
            <a:r>
              <a:rPr lang="en-US" b="1" dirty="0" smtClean="0">
                <a:latin typeface="Baskerville Old Face" pitchFamily="18" charset="0"/>
              </a:rPr>
              <a:t>2015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What is the difference between a tornado watch </a:t>
            </a:r>
            <a:r>
              <a:rPr lang="en-US" sz="4400" smtClean="0">
                <a:latin typeface="Baskerville Old Face" pitchFamily="18" charset="0"/>
              </a:rPr>
              <a:t>or Warning?</a:t>
            </a:r>
            <a:endParaRPr lang="en-US" sz="4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1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Daily Sponge Activity </vt:lpstr>
      <vt:lpstr>Monday, August 17, 2015</vt:lpstr>
      <vt:lpstr>Tuesday, August 18, 2015</vt:lpstr>
      <vt:lpstr>Wednesday, August 19, 2015</vt:lpstr>
      <vt:lpstr>Thursday, August 20, 2015</vt:lpstr>
      <vt:lpstr>Friday, August 21,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Sponge Activity </dc:title>
  <dc:creator>Shavonne</dc:creator>
  <cp:lastModifiedBy>sburrows</cp:lastModifiedBy>
  <cp:revision>5</cp:revision>
  <dcterms:created xsi:type="dcterms:W3CDTF">2015-08-17T01:06:50Z</dcterms:created>
  <dcterms:modified xsi:type="dcterms:W3CDTF">2015-08-19T13:03:38Z</dcterms:modified>
</cp:coreProperties>
</file>